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603" r:id="rId3"/>
  </p:sldIdLst>
  <p:sldSz cx="9144000" cy="5143500" type="screen16x9"/>
  <p:notesSz cx="7099300" cy="10234295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8729"/>
    <a:srgbClr val="1F225B"/>
    <a:srgbClr val="9A2671"/>
    <a:srgbClr val="0000FF"/>
    <a:srgbClr val="9A2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1637" autoAdjust="0"/>
  </p:normalViewPr>
  <p:slideViewPr>
    <p:cSldViewPr showGuides="1">
      <p:cViewPr varScale="1">
        <p:scale>
          <a:sx n="92" d="100"/>
          <a:sy n="92" d="100"/>
        </p:scale>
        <p:origin x="102" y="60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237DCDE0-81A4-498F-BB21-BE2851C1D9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009189D5-B40A-4F9A-A735-E080128870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5270-A49A-48B0-828F-02C235E937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40069" y="1773949"/>
            <a:ext cx="1371600" cy="13716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42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026980" y="1773949"/>
            <a:ext cx="1371600" cy="13716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42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Picture 1" descr="C:\Users\xm\AppData\Roaming\Tencent\Users\7967747\TIM\WinTemp\RichOle\Q`3}D[~F4~LZKMW7N)7CFMI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" y="-72968"/>
            <a:ext cx="9180000" cy="8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143304" y="1605301"/>
            <a:ext cx="3412999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3040" indent="-193040">
              <a:buFont typeface="Arial" panose="020B0604020202020204" pitchFamily="34" charset="0"/>
              <a:buChar char="•"/>
            </a:pPr>
            <a:endParaRPr lang="en-US" sz="1125" dirty="0">
              <a:solidFill>
                <a:srgbClr val="000000"/>
              </a:solidFill>
              <a:latin typeface="Franklin Gothic Medium Cond" panose="020B0606030402020204" pitchFamily="34" charset="0"/>
              <a:cs typeface="Arial" panose="020B0604020202020204" pitchFamily="34" charset="0"/>
            </a:endParaRPr>
          </a:p>
          <a:p>
            <a:pPr marL="193040" indent="-193040">
              <a:buFont typeface="Arial" panose="020B0604020202020204" pitchFamily="34" charset="0"/>
              <a:buChar char="•"/>
            </a:pPr>
            <a:endParaRPr lang="en-US" sz="1125" dirty="0">
              <a:solidFill>
                <a:srgbClr val="000000"/>
              </a:solidFill>
              <a:latin typeface="Franklin Gothic Medium Cond" panose="020B0606030402020204" pitchFamily="34" charset="0"/>
              <a:cs typeface="Arial" panose="020B0604020202020204" pitchFamily="34" charset="0"/>
            </a:endParaRPr>
          </a:p>
          <a:p>
            <a:pPr marL="160655" indent="-160655">
              <a:buFont typeface="Arial" panose="020B0604020202020204" pitchFamily="34" charset="0"/>
              <a:buChar char="•"/>
            </a:pPr>
            <a:endParaRPr lang="en-US" sz="1125" dirty="0"/>
          </a:p>
        </p:txBody>
      </p:sp>
      <p:sp>
        <p:nvSpPr>
          <p:cNvPr id="13" name="内容占位符 2"/>
          <p:cNvSpPr txBox="1"/>
          <p:nvPr/>
        </p:nvSpPr>
        <p:spPr>
          <a:xfrm>
            <a:off x="3851921" y="1927979"/>
            <a:ext cx="5184576" cy="2852738"/>
          </a:xfrm>
          <a:prstGeom prst="rect">
            <a:avLst/>
          </a:prstGeom>
          <a:noFill/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1F225B"/>
              </a:buClr>
              <a:buNone/>
              <a:tabLst>
                <a:tab pos="266700" algn="l"/>
              </a:tabLst>
              <a:defRPr/>
            </a:pPr>
            <a:r>
              <a:rPr lang="zh-CN" altLang="en-US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发文领域：粒子物理、核物理、粒子与核物理相关天体物理与宇宙学</a:t>
            </a:r>
            <a:endParaRPr lang="en-US" altLang="zh-CN" sz="1315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1F225B"/>
              </a:buClr>
              <a:buNone/>
              <a:tabLst>
                <a:tab pos="266700" algn="l"/>
              </a:tabLst>
              <a:defRPr/>
            </a:pPr>
            <a:r>
              <a:rPr lang="zh-CN" altLang="en-US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发文类型：论文，快报，综述</a:t>
            </a:r>
            <a:endParaRPr lang="en-US" altLang="zh-CN" sz="1315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1F225B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  <a:defRPr/>
            </a:pPr>
            <a:endParaRPr lang="en-US" altLang="zh-CN" sz="131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1F225B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  <a:defRPr/>
            </a:pPr>
            <a:r>
              <a:rPr lang="en-US" altLang="zh-CN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SCOAP</a:t>
            </a:r>
            <a:r>
              <a:rPr lang="en-US" altLang="zh-CN" sz="1315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联盟期刊</a:t>
            </a:r>
            <a:r>
              <a:rPr lang="en-US" altLang="zh-CN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粒子物理文章免费开放获取</a:t>
            </a:r>
            <a:endParaRPr lang="en-US" altLang="zh-CN" sz="131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1F225B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  <a:defRPr/>
            </a:pPr>
            <a:r>
              <a:rPr lang="zh-CN" altLang="en-US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投稿至初审意见返回平均</a:t>
            </a:r>
            <a:r>
              <a:rPr lang="en-US" altLang="zh-CN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24</a:t>
            </a:r>
            <a:r>
              <a:rPr lang="zh-CN" altLang="en-US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</a:t>
            </a:r>
            <a:endParaRPr lang="en-US" altLang="zh-CN" sz="131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1F225B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  <a:defRPr/>
            </a:pPr>
            <a:r>
              <a:rPr lang="zh-CN" altLang="en-US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高质量热点文章快速出版绿色通道</a:t>
            </a:r>
            <a:endParaRPr lang="en-US" altLang="zh-CN" sz="131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1F225B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  <a:defRPr/>
            </a:pPr>
            <a:r>
              <a:rPr lang="zh-CN" altLang="en-US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接收后实时在线出版</a:t>
            </a:r>
            <a:endParaRPr lang="en-US" altLang="zh-CN" sz="131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1F225B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  <a:defRPr/>
            </a:pPr>
            <a:r>
              <a:rPr lang="zh-CN" altLang="en-US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接收文章免费英文润色</a:t>
            </a:r>
            <a:endParaRPr lang="en-US" altLang="zh-CN" sz="131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1F225B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  <a:defRPr/>
            </a:pPr>
            <a:r>
              <a:rPr lang="zh-CN" altLang="en-US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中国科技期刊卓越行动计划重点期刊</a:t>
            </a:r>
            <a:endParaRPr lang="en-US" altLang="zh-CN" sz="131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12425" y="1204892"/>
            <a:ext cx="4835285" cy="642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Clr>
                <a:srgbClr val="0000CC"/>
              </a:buClr>
              <a:tabLst>
                <a:tab pos="266700" algn="l"/>
              </a:tabLst>
              <a:defRPr/>
            </a:pPr>
            <a:r>
              <a:rPr lang="zh-CN" altLang="en-US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主   编   </a:t>
            </a:r>
            <a:r>
              <a: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王贻芳</a:t>
            </a:r>
            <a:endParaRPr lang="en-US" altLang="zh-CN" sz="135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40000"/>
              </a:lnSpc>
              <a:buClr>
                <a:srgbClr val="0000CC"/>
              </a:buClr>
              <a:tabLst>
                <a:tab pos="266700" algn="l"/>
              </a:tabLst>
              <a:defRPr/>
            </a:pPr>
            <a:r>
              <a:rPr lang="zh-CN" altLang="en-US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副主编   </a:t>
            </a:r>
            <a:r>
              <a: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吕才典    李海波  左 维  周小红</a:t>
            </a: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802834" y="1099851"/>
            <a:ext cx="715850" cy="715850"/>
          </a:xfrm>
          <a:prstGeom prst="ellipse">
            <a:avLst/>
          </a:prstGeom>
          <a:solidFill>
            <a:srgbClr val="1F225B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765235" y="987725"/>
            <a:ext cx="832611" cy="75311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endParaRPr lang="en-US" altLang="zh-CN" sz="1400" dirty="0">
              <a:solidFill>
                <a:schemeClr val="bg1"/>
              </a:solidFill>
            </a:endParaRPr>
          </a:p>
          <a:p>
            <a:pPr algn="ctr"/>
            <a:r>
              <a:rPr lang="en-US" altLang="zh-CN" sz="900" dirty="0">
                <a:solidFill>
                  <a:schemeClr val="bg1"/>
                </a:solidFill>
                <a:latin typeface="Britannic Bold" panose="020B0903060703020204" pitchFamily="34" charset="0"/>
              </a:rPr>
              <a:t>2023IF</a:t>
            </a:r>
            <a:endParaRPr lang="en-US" altLang="zh-CN" sz="900" dirty="0">
              <a:solidFill>
                <a:schemeClr val="bg1"/>
              </a:solidFill>
              <a:latin typeface="Britannic Bold" panose="020B0903060703020204" pitchFamily="34" charset="0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Britannic Bold" panose="020B0903060703020204" pitchFamily="34" charset="0"/>
              </a:rPr>
              <a:t>3.6</a:t>
            </a:r>
            <a:endParaRPr lang="zh-CN" altLang="en-US" sz="1100" dirty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435846"/>
            <a:ext cx="984831" cy="98483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55230" y="-20538"/>
            <a:ext cx="5488770" cy="987574"/>
          </a:xfrm>
          <a:prstGeom prst="rect">
            <a:avLst/>
          </a:prstGeom>
          <a:solidFill>
            <a:srgbClr val="E9872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中国物理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C</a:t>
            </a:r>
            <a:endParaRPr lang="zh-CN" altLang="en-US" sz="3200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" y="-20538"/>
            <a:ext cx="3650225" cy="51640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0955"/>
            <a:ext cx="3655060" cy="51777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2Y2ODUyYjdjMmJjZDJhZjVkMWJiMDdkZDRmZmEwMjc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</Words>
  <Application>WPS 演示</Application>
  <PresentationFormat>全屏显示(16:9)</PresentationFormat>
  <Paragraphs>21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2" baseType="lpstr">
      <vt:lpstr>Arial</vt:lpstr>
      <vt:lpstr>宋体</vt:lpstr>
      <vt:lpstr>Wingdings</vt:lpstr>
      <vt:lpstr>Franklin Gothic Medium Cond</vt:lpstr>
      <vt:lpstr>微软雅黑</vt:lpstr>
      <vt:lpstr>Times New Roman</vt:lpstr>
      <vt:lpstr>Britannic Bold</vt:lpstr>
      <vt:lpstr>华文隶书</vt:lpstr>
      <vt:lpstr>Calibri</vt:lpstr>
      <vt:lpstr>Arial Unicode MS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邹文娟</dc:creator>
  <cp:lastModifiedBy>dhr</cp:lastModifiedBy>
  <cp:revision>158</cp:revision>
  <cp:lastPrinted>2016-07-04T07:58:00Z</cp:lastPrinted>
  <dcterms:created xsi:type="dcterms:W3CDTF">2016-03-15T08:04:00Z</dcterms:created>
  <dcterms:modified xsi:type="dcterms:W3CDTF">2024-07-26T07:55:12Z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A0F5DB76FE85424C8D19F98B1F1D8662_12</vt:lpwstr>
  </property>
  <property fmtid="{D5CDD505-2E9C-101B-9397-08002B2CF9AE}" pid="3" name="KSOProductBuildVer">
    <vt:lpwstr>2052-12.1.0.17147</vt:lpwstr>
  </property>
</Properties>
</file>